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71" r:id="rId7"/>
    <p:sldId id="261" r:id="rId8"/>
    <p:sldId id="262" r:id="rId9"/>
    <p:sldId id="263" r:id="rId10"/>
    <p:sldId id="274" r:id="rId11"/>
    <p:sldId id="267" r:id="rId12"/>
    <p:sldId id="27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1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3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A9D6E8-C6C2-4413-954C-6DBB25E7AED1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059705-4516-4F98-AB3F-69A79AC842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870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059705-4516-4F98-AB3F-69A79AC842E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702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5544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480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36513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6209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96643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78665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82709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3708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519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6885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0796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4733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6293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9942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5802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9231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9357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625A521-6AF0-4E2D-BA51-F8EE6B7C6D00}" type="datetimeFigureOut">
              <a:rPr lang="ru-RU" smtClean="0"/>
              <a:t>17.01.2024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B0419FB-D44E-49C9-8BD9-068860D6E8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2360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445EBF-A01E-47BF-B049-F927BC7F9A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989859"/>
            <a:ext cx="9839417" cy="972767"/>
          </a:xfrm>
        </p:spPr>
        <p:txBody>
          <a:bodyPr>
            <a:normAutofit fontScale="90000"/>
          </a:bodyPr>
          <a:lstStyle/>
          <a:p>
            <a:r>
              <a:rPr lang="ru-RU" sz="5400" dirty="0"/>
              <a:t>ИГРА «Затерянный в лабиринте»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9B4F8BD-C47F-4167-A66D-D2C5A743D2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146754"/>
            <a:ext cx="10080594" cy="721387"/>
          </a:xfrm>
        </p:spPr>
        <p:txBody>
          <a:bodyPr/>
          <a:lstStyle/>
          <a:p>
            <a:pPr algn="r"/>
            <a:r>
              <a:rPr lang="ru-RU" dirty="0">
                <a:solidFill>
                  <a:schemeClr val="tx1"/>
                </a:solidFill>
              </a:rPr>
              <a:t>ВЫПОЛНИЛ: Говоров Никита Артемович</a:t>
            </a:r>
          </a:p>
        </p:txBody>
      </p:sp>
    </p:spTree>
    <p:extLst>
      <p:ext uri="{BB962C8B-B14F-4D97-AF65-F5344CB8AC3E}">
        <p14:creationId xmlns:p14="http://schemas.microsoft.com/office/powerpoint/2010/main" val="419354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3008F3-61F6-425F-87E4-C804E3730981}"/>
              </a:ext>
            </a:extLst>
          </p:cNvPr>
          <p:cNvSpPr txBox="1"/>
          <p:nvPr/>
        </p:nvSpPr>
        <p:spPr>
          <a:xfrm>
            <a:off x="1979720" y="337351"/>
            <a:ext cx="81408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/>
              <a:t>Выводы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7D531A-39E7-46AC-8115-09E8F03FF6CB}"/>
              </a:ext>
            </a:extLst>
          </p:cNvPr>
          <p:cNvSpPr txBox="1"/>
          <p:nvPr/>
        </p:nvSpPr>
        <p:spPr>
          <a:xfrm>
            <a:off x="605161" y="2090172"/>
            <a:ext cx="107331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/>
            <a:r>
              <a:rPr lang="ru-RU" sz="2800" dirty="0"/>
              <a:t>В результате разработки приложения «</a:t>
            </a:r>
            <a:r>
              <a:rPr lang="en-US" sz="2800" dirty="0"/>
              <a:t>Task Planner</a:t>
            </a:r>
            <a:r>
              <a:rPr lang="ru-RU" sz="2800" dirty="0"/>
              <a:t>»</a:t>
            </a:r>
            <a:r>
              <a:rPr lang="en-US" sz="2800" dirty="0"/>
              <a:t> </a:t>
            </a:r>
            <a:r>
              <a:rPr lang="ru-RU" sz="2800" dirty="0"/>
              <a:t>на базе библиотеки </a:t>
            </a:r>
            <a:r>
              <a:rPr lang="en-US" sz="2800" dirty="0"/>
              <a:t>PyQt5, </a:t>
            </a:r>
            <a:r>
              <a:rPr lang="ru-RU" sz="2800" dirty="0"/>
              <a:t>я достиг цели создания эффективного и легкого в использовании инструмента для планирования задач и составления расписания. Этот проект представляет собой удобный и многофункциональный планировщик задач, ориентированный на повседневные потребности пользователей.</a:t>
            </a:r>
          </a:p>
        </p:txBody>
      </p:sp>
    </p:spTree>
    <p:extLst>
      <p:ext uri="{BB962C8B-B14F-4D97-AF65-F5344CB8AC3E}">
        <p14:creationId xmlns:p14="http://schemas.microsoft.com/office/powerpoint/2010/main" val="184779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ADA99278-79FB-429C-9CB5-329AB8D59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71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52D39A0-E00B-43B6-B82C-1A48A40767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75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DA9DDC-81F4-4DF6-942F-7E228AA98737}"/>
              </a:ext>
            </a:extLst>
          </p:cNvPr>
          <p:cNvSpPr txBox="1"/>
          <p:nvPr/>
        </p:nvSpPr>
        <p:spPr>
          <a:xfrm>
            <a:off x="174593" y="2874780"/>
            <a:ext cx="118428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solidFill>
                  <a:schemeClr val="accent2">
                    <a:lumMod val="75000"/>
                  </a:schemeClr>
                </a:solidFill>
              </a:rPr>
              <a:t>Проверьте, пожалуйста, задачи</a:t>
            </a:r>
          </a:p>
        </p:txBody>
      </p:sp>
    </p:spTree>
    <p:extLst>
      <p:ext uri="{BB962C8B-B14F-4D97-AF65-F5344CB8AC3E}">
        <p14:creationId xmlns:p14="http://schemas.microsoft.com/office/powerpoint/2010/main" val="415032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E38894-B720-408C-8ADF-5026EA9E2A77}"/>
              </a:ext>
            </a:extLst>
          </p:cNvPr>
          <p:cNvSpPr txBox="1"/>
          <p:nvPr/>
        </p:nvSpPr>
        <p:spPr>
          <a:xfrm>
            <a:off x="1710430" y="274290"/>
            <a:ext cx="87711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/>
              <a:t>Описание игры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492624-4E46-4398-9290-4317E39CC518}"/>
              </a:ext>
            </a:extLst>
          </p:cNvPr>
          <p:cNvSpPr txBox="1"/>
          <p:nvPr/>
        </p:nvSpPr>
        <p:spPr>
          <a:xfrm>
            <a:off x="787152" y="1905506"/>
            <a:ext cx="106176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spcBef>
                <a:spcPts val="600"/>
              </a:spcBef>
              <a:spcAft>
                <a:spcPts val="600"/>
              </a:spcAft>
            </a:pPr>
            <a:r>
              <a:rPr lang="ru-RU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"Затерянный в лабиринте" - это захватывающая приключенческая игра, где игроки погружаются в мир загадочных лабиринтов. Цель игры - найти выход, преодолевая различные препятствия и решая головоломки. Игрок управляет героем, который оказался в неизвестном и запутанном лабиринте. </a:t>
            </a:r>
            <a:endParaRPr lang="ru-RU" sz="3200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868176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E5808C-10F7-456D-9925-31C14066252D}"/>
              </a:ext>
            </a:extLst>
          </p:cNvPr>
          <p:cNvSpPr txBox="1"/>
          <p:nvPr/>
        </p:nvSpPr>
        <p:spPr>
          <a:xfrm>
            <a:off x="1914617" y="204186"/>
            <a:ext cx="83627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/>
              <a:t>Вход в игру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84150F2-8F42-4AF5-9BB5-519C13886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374" y="1127516"/>
            <a:ext cx="9561250" cy="537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279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646A3A-9E44-4B5D-9B5E-4616C95A9654}"/>
              </a:ext>
            </a:extLst>
          </p:cNvPr>
          <p:cNvSpPr txBox="1"/>
          <p:nvPr/>
        </p:nvSpPr>
        <p:spPr>
          <a:xfrm>
            <a:off x="2207580" y="284137"/>
            <a:ext cx="77768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/>
              <a:t>Выбор локации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038BC7F-B02D-4CB5-B06B-74C8430EA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920" y="1493668"/>
            <a:ext cx="8842159" cy="497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52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4FEC18-3940-4A5B-BC30-9647CE184F63}"/>
              </a:ext>
            </a:extLst>
          </p:cNvPr>
          <p:cNvSpPr txBox="1"/>
          <p:nvPr/>
        </p:nvSpPr>
        <p:spPr>
          <a:xfrm>
            <a:off x="1265067" y="443884"/>
            <a:ext cx="9661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/>
              <a:t>Указание размеров поля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BD9233-2393-423D-83EB-5B38E7E3F2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350" y="1367214"/>
            <a:ext cx="9231297" cy="519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890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90FD07-F671-4D54-8F9A-80FE2AB84096}"/>
              </a:ext>
            </a:extLst>
          </p:cNvPr>
          <p:cNvSpPr txBox="1"/>
          <p:nvPr/>
        </p:nvSpPr>
        <p:spPr>
          <a:xfrm>
            <a:off x="1426345" y="142043"/>
            <a:ext cx="9339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/>
              <a:t>Запуск игры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6F3A15-1C99-44E6-B513-0EAF519B7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76" y="1180175"/>
            <a:ext cx="9431045" cy="530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9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49CA01-37BC-483B-A7AC-841D86CAC211}"/>
              </a:ext>
            </a:extLst>
          </p:cNvPr>
          <p:cNvSpPr txBox="1"/>
          <p:nvPr/>
        </p:nvSpPr>
        <p:spPr>
          <a:xfrm>
            <a:off x="1661604" y="275207"/>
            <a:ext cx="8868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/>
              <a:t>Игровое меню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4B29E07-E838-4C39-B475-B8B273EA0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991" y="1358283"/>
            <a:ext cx="9288018" cy="522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32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80118-7FC0-417A-A498-A914F637607C}"/>
              </a:ext>
            </a:extLst>
          </p:cNvPr>
          <p:cNvSpPr txBox="1"/>
          <p:nvPr/>
        </p:nvSpPr>
        <p:spPr>
          <a:xfrm>
            <a:off x="1145219" y="292963"/>
            <a:ext cx="102892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/>
              <a:t>Таблица рекордов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3044B3-40E6-46E8-A0C8-589B687A74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191" y="1416127"/>
            <a:ext cx="9153618" cy="514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92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F9C9F5-82D7-4E33-8658-06F5294226BB}"/>
              </a:ext>
            </a:extLst>
          </p:cNvPr>
          <p:cNvSpPr txBox="1"/>
          <p:nvPr/>
        </p:nvSpPr>
        <p:spPr>
          <a:xfrm>
            <a:off x="1919055" y="186431"/>
            <a:ext cx="8353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/>
              <a:t>Выигрыш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F8A37D-0BE2-4733-BF32-464530B96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64" y="1253417"/>
            <a:ext cx="9632271" cy="541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58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Капля">
  <a:themeElements>
    <a:clrScheme name="Капля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Капля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апля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186</TotalTime>
  <Words>125</Words>
  <Application>Microsoft Office PowerPoint</Application>
  <PresentationFormat>Широкоэкранный</PresentationFormat>
  <Paragraphs>15</Paragraphs>
  <Slides>12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-apple-system</vt:lpstr>
      <vt:lpstr>Arial</vt:lpstr>
      <vt:lpstr>Calibri</vt:lpstr>
      <vt:lpstr>Times New Roman</vt:lpstr>
      <vt:lpstr>Tw Cen MT</vt:lpstr>
      <vt:lpstr>Капля</vt:lpstr>
      <vt:lpstr>ИГРА «Затерянный в лабиринте»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Приложение «TaskPlanner»</dc:title>
  <dc:creator>Петр Петров</dc:creator>
  <cp:lastModifiedBy>Петр Петров</cp:lastModifiedBy>
  <cp:revision>3</cp:revision>
  <dcterms:created xsi:type="dcterms:W3CDTF">2023-11-12T10:19:33Z</dcterms:created>
  <dcterms:modified xsi:type="dcterms:W3CDTF">2024-01-17T15:04:15Z</dcterms:modified>
</cp:coreProperties>
</file>

<file path=docProps/thumbnail.jpeg>
</file>